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325" r:id="rId6"/>
    <p:sldId id="259" r:id="rId7"/>
    <p:sldId id="272" r:id="rId8"/>
    <p:sldId id="306" r:id="rId9"/>
    <p:sldId id="307" r:id="rId10"/>
    <p:sldId id="315" r:id="rId11"/>
    <p:sldId id="317" r:id="rId12"/>
    <p:sldId id="271" r:id="rId13"/>
    <p:sldId id="308" r:id="rId14"/>
    <p:sldId id="270" r:id="rId15"/>
    <p:sldId id="311" r:id="rId16"/>
    <p:sldId id="258" r:id="rId17"/>
    <p:sldId id="260" r:id="rId18"/>
    <p:sldId id="264" r:id="rId19"/>
    <p:sldId id="261" r:id="rId20"/>
    <p:sldId id="266" r:id="rId21"/>
    <p:sldId id="267" r:id="rId22"/>
    <p:sldId id="268" r:id="rId23"/>
    <p:sldId id="273" r:id="rId24"/>
    <p:sldId id="274" r:id="rId25"/>
    <p:sldId id="275" r:id="rId26"/>
    <p:sldId id="276" r:id="rId27"/>
    <p:sldId id="277" r:id="rId28"/>
    <p:sldId id="279" r:id="rId29"/>
    <p:sldId id="284" r:id="rId30"/>
    <p:sldId id="312" r:id="rId31"/>
    <p:sldId id="285" r:id="rId32"/>
    <p:sldId id="286" r:id="rId33"/>
    <p:sldId id="287" r:id="rId34"/>
    <p:sldId id="288" r:id="rId35"/>
    <p:sldId id="289" r:id="rId36"/>
    <p:sldId id="313" r:id="rId37"/>
    <p:sldId id="278" r:id="rId38"/>
    <p:sldId id="290" r:id="rId39"/>
    <p:sldId id="314" r:id="rId40"/>
    <p:sldId id="293" r:id="rId41"/>
    <p:sldId id="294" r:id="rId42"/>
    <p:sldId id="295" r:id="rId43"/>
    <p:sldId id="297" r:id="rId44"/>
    <p:sldId id="298" r:id="rId45"/>
    <p:sldId id="299" r:id="rId46"/>
    <p:sldId id="300" r:id="rId47"/>
    <p:sldId id="301" r:id="rId48"/>
    <p:sldId id="304" r:id="rId49"/>
    <p:sldId id="302" r:id="rId50"/>
    <p:sldId id="318" r:id="rId51"/>
    <p:sldId id="319" r:id="rId52"/>
    <p:sldId id="322" r:id="rId53"/>
    <p:sldId id="323" r:id="rId54"/>
    <p:sldId id="324" r:id="rId55"/>
    <p:sldId id="320" r:id="rId56"/>
    <p:sldId id="32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43" d="100"/>
          <a:sy n="43" d="100"/>
        </p:scale>
        <p:origin x="2160" y="9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26-Oct-19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26-Oct-19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26-Oct-19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26-Oct-19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26-Oct-19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26-Oct-19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26-Oct-19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26-Oct-19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26-Oct-19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26-Oct-19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26-Oct-19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26-Oct-19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png"/><Relationship Id="rId4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6372"/>
            <a:ext cx="9144000" cy="1655762"/>
          </a:xfrm>
        </p:spPr>
        <p:txBody>
          <a:bodyPr/>
          <a:lstStyle/>
          <a:p>
            <a:r>
              <a:rPr lang="en-US" i="1" dirty="0"/>
              <a:t>a practical guide</a:t>
            </a:r>
          </a:p>
          <a:p>
            <a:endParaRPr lang="en-US" i="1" dirty="0"/>
          </a:p>
          <a:p>
            <a:r>
              <a:rPr lang="en-US" i="1" dirty="0">
                <a:hlinkClick r:id="rId2"/>
              </a:rPr>
              <a:t>https://github.com/hikalkan/presentations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B8C45-D5EE-4D5A-BDE6-6C4BB414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228" y="242182"/>
            <a:ext cx="1567543" cy="156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1B5B9F-606C-420A-8149-8BCE6558C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D86D362-0765-48C6-B8D9-2D3C83118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531F4CC-9245-40A4-8A76-1440ACBF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4FCB6-C104-4DE8-9ACF-D08A6E0F0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30F0E-69AB-44D9-AC2F-CCA6502AA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55AEDDA-D690-4E16-BD6D-ADAAF3E0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5886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B4F40-0F8B-4ABB-ACB8-C5A39A56F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2830E-0F32-496B-8CBF-7473F7B32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</a:t>
            </a:r>
            <a:r>
              <a:rPr lang="en-US" sz="3600"/>
              <a:t>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564D61-F464-4462-AF55-5EE2A90AA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917432-4412-4276-B444-5F1848DBD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3337560" y="3088938"/>
            <a:ext cx="2766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Co-Founder of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F77420-A66D-4097-A136-6A96AD317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57C5A8-A270-4607-B3A0-546A8D049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4E270A-E6F3-4B24-B1A2-E5FEF7E23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3A59EA-B831-4589-9F9C-1E5E3D1F7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5096F8-4E34-4E7B-912C-9BDEBCF28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7C55A-5D51-4CA9-BA81-CD6BCBCB7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A9998-156B-472A-BAA1-010110759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99362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87CC5B-D0A4-4033-9927-307721124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170F6-95AE-4357-9EF8-E359C0DC6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24DB14-8573-485D-84E6-AD712CB53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789522" cy="1680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A4EAA-569D-435D-8B64-053DC24AF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85" y="3249492"/>
            <a:ext cx="4984819" cy="317843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6+ years </a:t>
            </a:r>
            <a:r>
              <a:rPr lang="en-US" sz="2400" dirty="0">
                <a:latin typeface="HelveticaNeueLT Std" panose="020B0604020202020204" pitchFamily="34" charset="0"/>
              </a:rPr>
              <a:t>continuous development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7.500+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1.600.000+ </a:t>
            </a:r>
            <a:r>
              <a:rPr lang="en-US" sz="2400" dirty="0">
                <a:latin typeface="HelveticaNeueLT Std" panose="020B0604020202020204" pitchFamily="34" charset="0"/>
              </a:rPr>
              <a:t>downloads on NuGet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5" y="1690688"/>
            <a:ext cx="2772889" cy="1266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81A5C-B6C0-4773-AD81-742DE02A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379" y="1472413"/>
            <a:ext cx="5599047" cy="48818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EFF004-0C42-4FEF-BCC9-705B8049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A0369-6CA4-4891-8FD9-9F7476197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259D05-7CFC-4D66-8382-9D48F2FE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4A0129-AE1C-440F-B3B4-136198895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896412-435E-444A-A8DA-7EA2BFDC2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119D94-AB31-4069-954C-C70E253DE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E9633-F8DA-4F15-923C-F6062272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FFC0FC-D190-4C61-8BA0-DB0AB3B3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/>
              <a:t>Works </a:t>
            </a:r>
            <a:r>
              <a:rPr lang="en-US" dirty="0"/>
              <a:t>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326CD-F5C3-4FBD-8768-8B78C941B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7B1E3-947C-4533-8F91-D06713B4F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37CD6-5B36-4131-88E5-531E90122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25886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Best Practices</a:t>
            </a:r>
          </a:p>
          <a:p>
            <a:pPr lvl="1"/>
            <a:r>
              <a:rPr lang="en-US" dirty="0"/>
              <a:t>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71CD8-02C6-4838-9C90-9F52D881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1B7B0-593B-4A70-BD72-E979974E7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1902AD-D5D8-4F3C-A3B7-54C2BAE4A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24AC2-47C1-4C3D-A79E-D9D3A7697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05353-136A-4175-A284-444183FD4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BACAE6-E1E2-4385-8F17-EA737252C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543268-9908-410A-BC54-088D632B4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53" y="4210929"/>
            <a:ext cx="269420" cy="305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01958E-8F84-4CDC-8ADE-3E43C029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5C9A0B-6572-4746-A034-95B45F26F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7FC47-6DAA-4CC3-A221-6E93FE21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03AFD-B18A-476A-A4DD-CF1CFC397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“Simple”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7627" cy="2236421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“</a:t>
            </a:r>
            <a:r>
              <a:rPr lang="en-US" sz="3600" b="1" dirty="0"/>
              <a:t>Playing football</a:t>
            </a:r>
            <a:r>
              <a:rPr lang="en-US" sz="3600" dirty="0"/>
              <a:t> is very </a:t>
            </a:r>
            <a:r>
              <a:rPr lang="en-US" sz="3600" b="1" dirty="0"/>
              <a:t>simple</a:t>
            </a:r>
            <a:r>
              <a:rPr lang="en-US" sz="3600" dirty="0"/>
              <a:t>, but </a:t>
            </a:r>
            <a:r>
              <a:rPr lang="en-US" sz="3600" b="1" dirty="0"/>
              <a:t>playing simple football</a:t>
            </a:r>
            <a:r>
              <a:rPr lang="en-US" sz="3600" dirty="0"/>
              <a:t> is the </a:t>
            </a:r>
            <a:r>
              <a:rPr lang="en-US" sz="3600" b="1" dirty="0"/>
              <a:t>hardest thing</a:t>
            </a:r>
            <a:r>
              <a:rPr lang="en-US" sz="3600" dirty="0"/>
              <a:t> there is.”</a:t>
            </a:r>
            <a:endParaRPr lang="en-US" sz="2400" dirty="0"/>
          </a:p>
          <a:p>
            <a:pPr marL="0" indent="0" algn="r">
              <a:buNone/>
            </a:pPr>
            <a:r>
              <a:rPr lang="en-US" dirty="0"/>
              <a:t>Johan Cruyff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71CD8-02C6-4838-9C90-9F52D881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  <p:pic>
        <p:nvPicPr>
          <p:cNvPr id="4098" name="Picture 2" descr="Image result for Johan Cruyff">
            <a:extLst>
              <a:ext uri="{FF2B5EF4-FFF2-40B4-BE49-F238E27FC236}">
                <a16:creationId xmlns:a16="http://schemas.microsoft.com/office/drawing/2014/main" id="{04739BD5-880E-473A-BDCD-69EAA25D8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497239"/>
            <a:ext cx="381000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584CC-BA41-4AE6-B7ED-B223C57E7501}"/>
              </a:ext>
            </a:extLst>
          </p:cNvPr>
          <p:cNvSpPr txBox="1"/>
          <p:nvPr/>
        </p:nvSpPr>
        <p:spPr>
          <a:xfrm>
            <a:off x="838200" y="4286250"/>
            <a:ext cx="62176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Writing code </a:t>
            </a:r>
            <a:r>
              <a:rPr lang="en-US" sz="2800" dirty="0"/>
              <a:t>is very </a:t>
            </a:r>
            <a:r>
              <a:rPr lang="en-US" sz="2800" b="1" dirty="0"/>
              <a:t>simple</a:t>
            </a:r>
            <a:r>
              <a:rPr lang="en-US" sz="2800" dirty="0"/>
              <a:t>, but </a:t>
            </a:r>
            <a:r>
              <a:rPr lang="en-US" sz="2800" b="1" dirty="0"/>
              <a:t>writing</a:t>
            </a:r>
            <a:r>
              <a:rPr lang="en-US" sz="2800" dirty="0"/>
              <a:t> </a:t>
            </a:r>
            <a:r>
              <a:rPr lang="en-US" sz="2800" b="1" dirty="0"/>
              <a:t>simple code </a:t>
            </a:r>
            <a:r>
              <a:rPr lang="en-US" sz="2800" dirty="0"/>
              <a:t>is the </a:t>
            </a:r>
            <a:r>
              <a:rPr lang="en-US" sz="2800" b="1" dirty="0"/>
              <a:t>hardest thing </a:t>
            </a:r>
            <a:r>
              <a:rPr lang="en-US" sz="2800" dirty="0"/>
              <a:t>there is!</a:t>
            </a:r>
          </a:p>
          <a:p>
            <a:pPr algn="r"/>
            <a:r>
              <a:rPr lang="en-US" sz="28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94927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650148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2866282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157632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2866282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2866281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157631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157631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149911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797198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797198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797198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483987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239829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239829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5937851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192636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198607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192636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593821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003577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902815" y="2815932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8481D2A-EEFA-4CA7-8D74-EC90B45C2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11B676C-29C5-490A-935C-98A66F714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825625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547447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3952936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081282"/>
            <a:ext cx="443794" cy="383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03EC1E-B8A1-4157-9E30-3A70D4334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64A806-C2F0-45DA-BF62-D56C8A7D3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497983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821229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606852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459772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106947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650122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181145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429247"/>
            <a:ext cx="257358" cy="291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D96378-3317-48EB-B806-A67FF5D65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A7D66-0187-400A-97BB-5D1ECE916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0173-9F9C-4942-8AF2-FCDF0CAA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Thanks..! Questions..?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0395B-20F5-49D5-8059-D9AD331A6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16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Halil İbrahim Kalkan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2000" dirty="0"/>
              <a:t>halilibrahimkalkan.com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GitHub </a:t>
            </a:r>
            <a:r>
              <a:rPr lang="en-US" sz="2000" dirty="0"/>
              <a:t>@hikalkan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Twitter </a:t>
            </a:r>
            <a:r>
              <a:rPr lang="en-US" sz="2000" dirty="0"/>
              <a:t>@</a:t>
            </a:r>
            <a:r>
              <a:rPr lang="en-US" sz="2000" dirty="0" err="1"/>
              <a:t>hibrahimkalkan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Presentation:</a:t>
            </a:r>
            <a:br>
              <a:rPr lang="en-US" sz="2000" dirty="0"/>
            </a:br>
            <a:r>
              <a:rPr lang="en-US" sz="1800" i="1" dirty="0">
                <a:hlinkClick r:id="rId2"/>
              </a:rPr>
              <a:t>https://github.com/hikalkan/presentations</a:t>
            </a:r>
            <a:endParaRPr lang="en-US" sz="2000" i="1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674830-86D4-41A6-956A-04B2350FA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691AC9-1A07-45BF-A878-767235627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875" y="1616927"/>
            <a:ext cx="5972816" cy="36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2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FACA8-CA6C-4936-8968-D989C1050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 </a:t>
            </a:r>
            <a:r>
              <a:rPr lang="en-US" sz="2000" dirty="0"/>
              <a:t>rather than the infrastructure.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</a:t>
            </a:r>
            <a:r>
              <a:rPr lang="en-US" sz="2000" b="1" dirty="0"/>
              <a:t>flexible</a:t>
            </a:r>
            <a:r>
              <a:rPr lang="en-US" sz="2000" dirty="0"/>
              <a:t>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</a:t>
            </a:r>
            <a:r>
              <a:rPr lang="en-US" sz="2000" b="1" dirty="0"/>
              <a:t>Object Oriented Programming </a:t>
            </a:r>
            <a:r>
              <a:rPr lang="en-US" sz="2000" dirty="0"/>
              <a:t>principles.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0AAB3-970C-4EF3-B07E-0AB930D5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AF657D-F468-46F2-B04A-71DFA8298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  <a:p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7ECE5-4330-4E51-8DF6-3DDF281DB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86" y="0"/>
            <a:ext cx="1132114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2524</TotalTime>
  <Words>1503</Words>
  <Application>Microsoft Office PowerPoint</Application>
  <PresentationFormat>Widescreen</PresentationFormat>
  <Paragraphs>355</Paragraphs>
  <Slides>56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Image</vt:lpstr>
      <vt:lpstr>Implementing Domain Driven Design (DDD)</vt:lpstr>
      <vt:lpstr>ABOUT ME  Halil İbrahim Kalkan                   </vt:lpstr>
      <vt:lpstr>ASP.NET BOILERPLATE</vt:lpstr>
      <vt:lpstr>Agenda</vt:lpstr>
      <vt:lpstr>Writing “Simple” Code!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&amp; Domain Logic</vt:lpstr>
      <vt:lpstr>Application Logic &amp; Domain Logic</vt:lpstr>
      <vt:lpstr>Application Logic &amp; Domain Logic</vt:lpstr>
      <vt:lpstr>Application Logic &amp; Domain Logic</vt:lpstr>
      <vt:lpstr>Reference Books</vt:lpstr>
      <vt:lpstr>Thanks..! Questions..?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254</cp:revision>
  <dcterms:created xsi:type="dcterms:W3CDTF">2019-07-06T13:27:31Z</dcterms:created>
  <dcterms:modified xsi:type="dcterms:W3CDTF">2019-10-26T08:25:03Z</dcterms:modified>
</cp:coreProperties>
</file>